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5" r:id="rId4"/>
    <p:sldId id="261" r:id="rId5"/>
    <p:sldId id="262" r:id="rId6"/>
  </p:sldIdLst>
  <p:sldSz cx="9144000" cy="6858000" type="screen4x3"/>
  <p:notesSz cx="6797675" cy="987425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Orta Stil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Orta Stil 1 - Vurgu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Orta Stil 1 - Vurgu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Orta Stil 1 - Vurgu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Orta Stil 1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Açık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Açık Stil 2 - Vurgu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Objects="1">
      <p:cViewPr>
        <p:scale>
          <a:sx n="80" d="100"/>
          <a:sy n="80" d="100"/>
        </p:scale>
        <p:origin x="-990" y="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9474-026E-4DD3-AB2F-5731D1EE75EE}" type="datetimeFigureOut">
              <a:rPr lang="tr-TR" smtClean="0"/>
              <a:pPr/>
              <a:t>4.9.2013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1983-DD3C-46DB-9DDA-C904A8AE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9474-026E-4DD3-AB2F-5731D1EE75EE}" type="datetimeFigureOut">
              <a:rPr lang="tr-TR" smtClean="0"/>
              <a:pPr/>
              <a:t>4.9.2013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1983-DD3C-46DB-9DDA-C904A8AE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9474-026E-4DD3-AB2F-5731D1EE75EE}" type="datetimeFigureOut">
              <a:rPr lang="tr-TR" smtClean="0"/>
              <a:pPr/>
              <a:t>4.9.2013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1983-DD3C-46DB-9DDA-C904A8AE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9474-026E-4DD3-AB2F-5731D1EE75EE}" type="datetimeFigureOut">
              <a:rPr lang="tr-TR" smtClean="0"/>
              <a:pPr/>
              <a:t>4.9.2013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1983-DD3C-46DB-9DDA-C904A8AE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9474-026E-4DD3-AB2F-5731D1EE75EE}" type="datetimeFigureOut">
              <a:rPr lang="tr-TR" smtClean="0"/>
              <a:pPr/>
              <a:t>4.9.2013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1983-DD3C-46DB-9DDA-C904A8AE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9474-026E-4DD3-AB2F-5731D1EE75EE}" type="datetimeFigureOut">
              <a:rPr lang="tr-TR" smtClean="0"/>
              <a:pPr/>
              <a:t>4.9.2013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1983-DD3C-46DB-9DDA-C904A8AE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9474-026E-4DD3-AB2F-5731D1EE75EE}" type="datetimeFigureOut">
              <a:rPr lang="tr-TR" smtClean="0"/>
              <a:pPr/>
              <a:t>4.9.2013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1983-DD3C-46DB-9DDA-C904A8AE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9474-026E-4DD3-AB2F-5731D1EE75EE}" type="datetimeFigureOut">
              <a:rPr lang="tr-TR" smtClean="0"/>
              <a:pPr/>
              <a:t>4.9.2013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1983-DD3C-46DB-9DDA-C904A8AE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9474-026E-4DD3-AB2F-5731D1EE75EE}" type="datetimeFigureOut">
              <a:rPr lang="tr-TR" smtClean="0"/>
              <a:pPr/>
              <a:t>4.9.2013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1983-DD3C-46DB-9DDA-C904A8AE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9474-026E-4DD3-AB2F-5731D1EE75EE}" type="datetimeFigureOut">
              <a:rPr lang="tr-TR" smtClean="0"/>
              <a:pPr/>
              <a:t>4.9.2013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1983-DD3C-46DB-9DDA-C904A8AE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9474-026E-4DD3-AB2F-5731D1EE75EE}" type="datetimeFigureOut">
              <a:rPr lang="tr-TR" smtClean="0"/>
              <a:pPr/>
              <a:t>4.9.2013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F1983-DD3C-46DB-9DDA-C904A8AE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B9474-026E-4DD3-AB2F-5731D1EE75EE}" type="datetimeFigureOut">
              <a:rPr lang="tr-TR" smtClean="0"/>
              <a:pPr/>
              <a:t>4.9.2013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F1983-DD3C-46DB-9DDA-C904A8AEA03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kutusu"/>
          <p:cNvSpPr txBox="1"/>
          <p:nvPr/>
        </p:nvSpPr>
        <p:spPr>
          <a:xfrm>
            <a:off x="0" y="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200" b="1" dirty="0" smtClean="0">
                <a:solidFill>
                  <a:srgbClr val="FF0000"/>
                </a:solidFill>
              </a:rPr>
              <a:t>2013 – 2014 SEZONU ZİRAAT TÜRKİYE KUPASI 1. TUR KURA ÇEKİMİ</a:t>
            </a:r>
            <a:endParaRPr lang="tr-TR" sz="2200" b="1" dirty="0">
              <a:solidFill>
                <a:srgbClr val="FF0000"/>
              </a:solidFill>
            </a:endParaRPr>
          </a:p>
        </p:txBody>
      </p:sp>
      <p:graphicFrame>
        <p:nvGraphicFramePr>
          <p:cNvPr id="10" name="9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43293666"/>
              </p:ext>
            </p:extLst>
          </p:nvPr>
        </p:nvGraphicFramePr>
        <p:xfrm>
          <a:off x="3275856" y="428606"/>
          <a:ext cx="5832648" cy="3852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54576"/>
                <a:gridCol w="523496"/>
                <a:gridCol w="2654576"/>
              </a:tblGrid>
              <a:tr h="39600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1. GRUP EŞLEŞMELERİ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BEYLERBEYİSPOR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ANADOLU ÜSKÜDAR 1908 </a:t>
                      </a:r>
                      <a:endParaRPr lang="tr-TR" sz="1400" b="1" dirty="0"/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EDİRNESPOR GENÇLİK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TEKİRDAĞSPOR </a:t>
                      </a:r>
                      <a:endParaRPr lang="tr-TR" sz="1400" b="1" dirty="0"/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TUZLASPOR </a:t>
                      </a:r>
                      <a:endParaRPr lang="tr-T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LOCALTIME FATİH</a:t>
                      </a:r>
                      <a:r>
                        <a:rPr lang="tr-TR" sz="1400" b="1" baseline="0" dirty="0" smtClean="0"/>
                        <a:t> </a:t>
                      </a:r>
                      <a:r>
                        <a:rPr lang="tr-TR" sz="1400" b="1" dirty="0" smtClean="0"/>
                        <a:t>KARAGÜMRÜK</a:t>
                      </a:r>
                      <a:endParaRPr lang="tr-TR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SANCAKTEPE BELEDİYESPOR</a:t>
                      </a:r>
                      <a:endParaRPr lang="tr-TR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İSTANBULSPOR A.Ş.</a:t>
                      </a:r>
                      <a:endParaRPr lang="tr-TR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ÇIKSALINSPOR </a:t>
                      </a:r>
                      <a:endParaRPr lang="tr-T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MALTEPESPOR </a:t>
                      </a:r>
                      <a:endParaRPr lang="tr-TR" sz="1400" b="1" dirty="0"/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ÜMRANİYESPOR </a:t>
                      </a:r>
                      <a:endParaRPr lang="tr-T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SİLİVRİSPOR </a:t>
                      </a:r>
                      <a:endParaRPr lang="tr-TR" sz="1400" b="1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40869973"/>
              </p:ext>
            </p:extLst>
          </p:nvPr>
        </p:nvGraphicFramePr>
        <p:xfrm>
          <a:off x="35496" y="4648777"/>
          <a:ext cx="3185376" cy="2124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185376"/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2. GRUP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DARICA GENÇLERBİRLİĞİ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DERİNCE BELEDİYESPOR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GÖLCÜKSPOR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KOCAELİSPOR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SAKARYASPOR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BEYKÖY BELEDİYESPOR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5" name="9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36809975"/>
              </p:ext>
            </p:extLst>
          </p:nvPr>
        </p:nvGraphicFramePr>
        <p:xfrm>
          <a:off x="3275856" y="4661516"/>
          <a:ext cx="5832648" cy="212507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54576"/>
                <a:gridCol w="523496"/>
                <a:gridCol w="2654576"/>
              </a:tblGrid>
              <a:tr h="39707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2. GRUP EŞLEŞMELERİ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BEYKÖY BELEDİYESPOR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GÖLCÜKSPOR </a:t>
                      </a:r>
                      <a:endParaRPr lang="tr-TR" sz="1400" b="1" dirty="0"/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DARICA GENÇLERBİRLİĞİ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KOCAELİSPOR </a:t>
                      </a:r>
                      <a:endParaRPr lang="tr-TR" sz="1400" b="1" dirty="0"/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DERİNCE BELEDİYESPOR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SAKARYASPOR A.Ş.</a:t>
                      </a:r>
                      <a:endParaRPr lang="tr-TR" sz="1400" b="1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96795419"/>
              </p:ext>
            </p:extLst>
          </p:nvPr>
        </p:nvGraphicFramePr>
        <p:xfrm>
          <a:off x="35496" y="428604"/>
          <a:ext cx="3185376" cy="3852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185376"/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1. GRUP</a:t>
                      </a:r>
                      <a:endParaRPr lang="tr-T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ANADOLU ÜSKÜDAR 1908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BEYLERBEYİSPOR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ÇIKSALINSPOR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LOCALTIME F. KARAGÜMRÜK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İSTANBULSPOR A.Ş.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MALTEPESPOR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SANCAKTEPE BELEDİYESPOR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SİLİVRİSPOR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TUZLASPOR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ÜMRANİYESPOR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EDİRNESPOR GENÇLİK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TEKİRDAĞSPOR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48404658"/>
              </p:ext>
            </p:extLst>
          </p:nvPr>
        </p:nvGraphicFramePr>
        <p:xfrm>
          <a:off x="35496" y="2071678"/>
          <a:ext cx="3185376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185376"/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4. GRUP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AYVALIKGÜCÜ BELEDİYESPOR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BALÇOVA BELEDİYESPOR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BERGAMA BELEDİYESPOR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MENEMEN BELEDİYESPOR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0" name="9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44996955"/>
              </p:ext>
            </p:extLst>
          </p:nvPr>
        </p:nvGraphicFramePr>
        <p:xfrm>
          <a:off x="3275856" y="2076484"/>
          <a:ext cx="5832648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54576"/>
                <a:gridCol w="523496"/>
                <a:gridCol w="2654576"/>
              </a:tblGrid>
              <a:tr h="39600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4. GRUP EŞLEŞMELERİ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BERGAMA BELEDİYESPOR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BALÇOVA BELEDİYESPOR</a:t>
                      </a:r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MENEMEN BELEDİYESPOR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AYVALIKGÜCÜ BELEDİYESPOR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5" name="9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65140163"/>
              </p:ext>
            </p:extLst>
          </p:nvPr>
        </p:nvGraphicFramePr>
        <p:xfrm>
          <a:off x="3275856" y="3666950"/>
          <a:ext cx="5832648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54576"/>
                <a:gridCol w="523496"/>
                <a:gridCol w="2654576"/>
              </a:tblGrid>
              <a:tr h="39600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5. GRUP EŞLEŞMELERİ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ISPARTASPOR</a:t>
                      </a:r>
                      <a:endParaRPr lang="tr-TR" sz="14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BUCAK BLD. OĞUZHANSPOR</a:t>
                      </a:r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MANAVGAT EVRENSEKİ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TEKİROVA BELEDİYESPOR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55226755"/>
              </p:ext>
            </p:extLst>
          </p:nvPr>
        </p:nvGraphicFramePr>
        <p:xfrm>
          <a:off x="35496" y="3666948"/>
          <a:ext cx="3185376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185376"/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5. GRUP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MANAVGAT EVRENSEKİ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TEKİROVA BELEDİYESPOR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ISPARTASPOR</a:t>
                      </a:r>
                      <a:endParaRPr lang="tr-TR" sz="16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BUCAK BLD. OĞUZHANSPOR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21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01481908"/>
              </p:ext>
            </p:extLst>
          </p:nvPr>
        </p:nvGraphicFramePr>
        <p:xfrm>
          <a:off x="35496" y="452238"/>
          <a:ext cx="3185376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185376"/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3. GRUP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BURSA NİLÜFERSPOR A.Ş.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ORHANGAZİSPOR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YEŞİL BURSA A.Ş.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ARMUTLU BELEDİYESPOR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22" name="9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50395770"/>
              </p:ext>
            </p:extLst>
          </p:nvPr>
        </p:nvGraphicFramePr>
        <p:xfrm>
          <a:off x="3275856" y="460778"/>
          <a:ext cx="5832648" cy="154907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54576"/>
                <a:gridCol w="523496"/>
                <a:gridCol w="2654576"/>
              </a:tblGrid>
              <a:tr h="39707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3. GRUP EŞLEŞMELERİ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BURSA NİLÜFERSPOR A.Ş.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ORHANGAZİSPOR </a:t>
                      </a:r>
                      <a:endParaRPr lang="tr-TR" sz="1400" b="1" dirty="0"/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ARMUTLU BELEDİYESPOR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YEŞİL BURSA A.Ş.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3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24152161"/>
              </p:ext>
            </p:extLst>
          </p:nvPr>
        </p:nvGraphicFramePr>
        <p:xfrm>
          <a:off x="35496" y="5286388"/>
          <a:ext cx="3185376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185376"/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6. GRUP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DENİZLİ BELEDİYESPOR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ELİBOL SANDIKLISPOR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KIZILCABÖLÜKSPOR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UŞAK </a:t>
                      </a: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SPORTİF GENÇLİK</a:t>
                      </a:r>
                      <a:r>
                        <a:rPr lang="tr-TR" sz="1600" b="1" baseline="0" dirty="0" smtClean="0">
                          <a:solidFill>
                            <a:srgbClr val="FF0000"/>
                          </a:solidFill>
                        </a:rPr>
                        <a:t> 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24" name="9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03769665"/>
              </p:ext>
            </p:extLst>
          </p:nvPr>
        </p:nvGraphicFramePr>
        <p:xfrm>
          <a:off x="3275856" y="5286390"/>
          <a:ext cx="5832648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54576"/>
                <a:gridCol w="523496"/>
                <a:gridCol w="2654576"/>
              </a:tblGrid>
              <a:tr h="39600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6. GRUP EŞLEŞMELERİ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KIZILCABÖLÜKSPOR</a:t>
                      </a:r>
                      <a:endParaRPr lang="tr-TR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ELİBOL SANDIKLISPOR</a:t>
                      </a:r>
                      <a:endParaRPr lang="tr-TR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UŞAK SPORTİF GENÇLİK</a:t>
                      </a:r>
                      <a:r>
                        <a:rPr lang="tr-TR" sz="1400" b="1" baseline="0" dirty="0" smtClean="0">
                          <a:solidFill>
                            <a:srgbClr val="FF0000"/>
                          </a:solidFill>
                        </a:rPr>
                        <a:t> SPOR</a:t>
                      </a:r>
                      <a:endParaRPr lang="tr-TR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DENİZLİ BELEDİYESPOR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6" name="25 Metin kutusu"/>
          <p:cNvSpPr txBox="1"/>
          <p:nvPr/>
        </p:nvSpPr>
        <p:spPr>
          <a:xfrm>
            <a:off x="0" y="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200" b="1" dirty="0" smtClean="0">
                <a:solidFill>
                  <a:srgbClr val="FF0000"/>
                </a:solidFill>
              </a:rPr>
              <a:t>2013 – 2014 SEZONU ZİRAAT TÜRKİYE KUPASI 1. TUR KURA ÇEKİMİ</a:t>
            </a:r>
            <a:endParaRPr lang="tr-TR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526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72136613"/>
              </p:ext>
            </p:extLst>
          </p:nvPr>
        </p:nvGraphicFramePr>
        <p:xfrm>
          <a:off x="35496" y="3181215"/>
          <a:ext cx="3185376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185376"/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8. GRUP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AYANCIK BELEDİYESPOR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BARTINSPOR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TOSYA BELEDİYESPOR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ZONGULDAK KÖMÜRSPOR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5" name="4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45150725"/>
              </p:ext>
            </p:extLst>
          </p:nvPr>
        </p:nvGraphicFramePr>
        <p:xfrm>
          <a:off x="3275856" y="3181217"/>
          <a:ext cx="5832648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54576"/>
                <a:gridCol w="523496"/>
                <a:gridCol w="2654576"/>
              </a:tblGrid>
              <a:tr h="39600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8. GRUP EŞLEŞMELERİ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ZONGULDAK KÖMÜRSPOR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BARTINSPOR </a:t>
                      </a:r>
                      <a:endParaRPr lang="tr-TR" sz="1400" b="1" dirty="0"/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TOSYA BELEDİYESPOR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AYANCIK</a:t>
                      </a:r>
                      <a:r>
                        <a:rPr lang="tr-TR" sz="1400" b="1" baseline="0" dirty="0" smtClean="0">
                          <a:solidFill>
                            <a:srgbClr val="FF0000"/>
                          </a:solidFill>
                        </a:rPr>
                        <a:t> BELEDİYESPOR</a:t>
                      </a: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tr-TR" sz="1400" b="1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8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26980935"/>
              </p:ext>
            </p:extLst>
          </p:nvPr>
        </p:nvGraphicFramePr>
        <p:xfrm>
          <a:off x="35496" y="642918"/>
          <a:ext cx="3185376" cy="2124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185376"/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7. GRUP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ADLİYESPOR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ANKARA DEMİRSPOR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HACETTEPE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KEÇİÖRENGÜCÜ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ŞEKERSPOR A.Ş.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MKE KIRIKKALESPOR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9" name="9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4773948"/>
              </p:ext>
            </p:extLst>
          </p:nvPr>
        </p:nvGraphicFramePr>
        <p:xfrm>
          <a:off x="3275856" y="642920"/>
          <a:ext cx="5832648" cy="2124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54576"/>
                <a:gridCol w="523496"/>
                <a:gridCol w="2654576"/>
              </a:tblGrid>
              <a:tr h="39600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7. GRUP EŞLEŞMELERİ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ANKARA DEMİRSPOR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ŞEKERSPOR A.Ş.</a:t>
                      </a:r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KEÇİÖRENGÜCÜ </a:t>
                      </a:r>
                      <a:endParaRPr lang="tr-T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MKE KIRIKKALESPOR</a:t>
                      </a:r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ADLİYESPOR </a:t>
                      </a:r>
                      <a:endParaRPr lang="tr-T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HACETTEPE </a:t>
                      </a:r>
                      <a:endParaRPr lang="tr-TR" sz="1400" b="1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1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55819178"/>
              </p:ext>
            </p:extLst>
          </p:nvPr>
        </p:nvGraphicFramePr>
        <p:xfrm>
          <a:off x="35496" y="5143512"/>
          <a:ext cx="3185376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185376"/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9. GRUP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1930 BAFRASPOR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ÇORUM BELEDİYESPOR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ÜNYESPOR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MERZİFONSPOR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2" name="9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52619067"/>
              </p:ext>
            </p:extLst>
          </p:nvPr>
        </p:nvGraphicFramePr>
        <p:xfrm>
          <a:off x="3275856" y="5143514"/>
          <a:ext cx="5832648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54576"/>
                <a:gridCol w="523496"/>
                <a:gridCol w="2654576"/>
              </a:tblGrid>
              <a:tr h="39600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9. GRUP EŞLEŞMELERİ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ÇORUM BELEDİYESPOR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ÜNYESPOR </a:t>
                      </a:r>
                      <a:endParaRPr lang="tr-TR" sz="1400" b="1" dirty="0"/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MERZİFONSPOR </a:t>
                      </a:r>
                      <a:endParaRPr lang="tr-T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1930 BAFRASPOR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4" name="13 Metin kutusu"/>
          <p:cNvSpPr txBox="1"/>
          <p:nvPr/>
        </p:nvSpPr>
        <p:spPr>
          <a:xfrm>
            <a:off x="0" y="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200" b="1" dirty="0" smtClean="0">
                <a:solidFill>
                  <a:srgbClr val="FF0000"/>
                </a:solidFill>
              </a:rPr>
              <a:t>2013 – 2014 SEZONU ZİRAAT TÜRKİYE KUPASI 1. TUR KURA ÇEKİMİ</a:t>
            </a:r>
            <a:endParaRPr lang="tr-TR" sz="2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88181162"/>
              </p:ext>
            </p:extLst>
          </p:nvPr>
        </p:nvGraphicFramePr>
        <p:xfrm>
          <a:off x="35496" y="452238"/>
          <a:ext cx="3185376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185376"/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10. GRUP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SİVAS 4 EYLÜL BELEDİYESPOR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YİMPAŞ YOZGATSPOR A.Ş.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KIRŞEHİR KÖY HİZMETLERİ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NEVŞEHİRSPOR GENÇLİK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7" name="9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46565172"/>
              </p:ext>
            </p:extLst>
          </p:nvPr>
        </p:nvGraphicFramePr>
        <p:xfrm>
          <a:off x="3275856" y="452240"/>
          <a:ext cx="5832648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54576"/>
                <a:gridCol w="523496"/>
                <a:gridCol w="2654576"/>
              </a:tblGrid>
              <a:tr h="39600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10. GRUP EŞLEŞMELERİ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NEVŞEHİRSPOR GENÇLİK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SİVAS 4 EYLÜL BELEDİYESPOR</a:t>
                      </a:r>
                      <a:endParaRPr lang="tr-TR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KIRŞEHİR KÖY HİZMETLERİ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YİMPAŞ YOZGATSPOR A.Ş.</a:t>
                      </a:r>
                      <a:endParaRPr lang="tr-TR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1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56350624"/>
              </p:ext>
            </p:extLst>
          </p:nvPr>
        </p:nvGraphicFramePr>
        <p:xfrm>
          <a:off x="35496" y="2071678"/>
          <a:ext cx="3185376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185376"/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11. GRUP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68 YENİ AKSARAYSPOR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KAYSERİ ŞEKERSPOR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KARAMAN BELEDİYESPOR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NİĞDE BELEDİYESPOR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2" name="9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38702032"/>
              </p:ext>
            </p:extLst>
          </p:nvPr>
        </p:nvGraphicFramePr>
        <p:xfrm>
          <a:off x="3275856" y="2071680"/>
          <a:ext cx="5832648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54576"/>
                <a:gridCol w="523496"/>
                <a:gridCol w="2654576"/>
              </a:tblGrid>
              <a:tr h="39600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11. GRUP EŞLEŞMELERİ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68 YENİ AKSARAYSPOR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NİĞDE BELEDİYESPOR</a:t>
                      </a:r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KARAMAN BELEDİYESPOR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KAYSERİ ŞEKERSPOR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1" name="20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4415224"/>
              </p:ext>
            </p:extLst>
          </p:nvPr>
        </p:nvGraphicFramePr>
        <p:xfrm>
          <a:off x="35496" y="3666944"/>
          <a:ext cx="3185376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185376"/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12. GRUP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K.MARAŞ BB 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KIRIKHANSPOR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PAYAS BELEDİYESPOR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OSMANİYESPOR</a:t>
                      </a:r>
                      <a:r>
                        <a:rPr lang="tr-TR" sz="1600" b="1" baseline="0" dirty="0" smtClean="0">
                          <a:solidFill>
                            <a:srgbClr val="FF0000"/>
                          </a:solidFill>
                        </a:rPr>
                        <a:t> 2011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22" name="21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54447757"/>
              </p:ext>
            </p:extLst>
          </p:nvPr>
        </p:nvGraphicFramePr>
        <p:xfrm>
          <a:off x="3275856" y="3666950"/>
          <a:ext cx="5832648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54576"/>
                <a:gridCol w="523496"/>
                <a:gridCol w="2654576"/>
              </a:tblGrid>
              <a:tr h="39600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12. GRUP EŞLEŞMELERİ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KIRIKHANSPOR </a:t>
                      </a:r>
                      <a:endParaRPr lang="tr-T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K.MARAŞ BB SPOR</a:t>
                      </a:r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OSMANİYESPOR 2011</a:t>
                      </a:r>
                      <a:endParaRPr lang="tr-TR" sz="14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PAYAS BELEDİYESPOR</a:t>
                      </a:r>
                      <a:endParaRPr lang="tr-TR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3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85881488"/>
              </p:ext>
            </p:extLst>
          </p:nvPr>
        </p:nvGraphicFramePr>
        <p:xfrm>
          <a:off x="35496" y="5288045"/>
          <a:ext cx="3185376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185376"/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13. GRUP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ARSİNSPOR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DÜZYURTSPOR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TRABZON AKÇAABAT FK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ARHAVİSPOR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24" name="9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16164472"/>
              </p:ext>
            </p:extLst>
          </p:nvPr>
        </p:nvGraphicFramePr>
        <p:xfrm>
          <a:off x="3275856" y="5286388"/>
          <a:ext cx="5832648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54576"/>
                <a:gridCol w="523496"/>
                <a:gridCol w="2654576"/>
              </a:tblGrid>
              <a:tr h="39600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13. GRUP EŞLEŞMELERİ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TRABZON AKÇAABAT FK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ARHAVİSPOR</a:t>
                      </a:r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DÜZYURTSPOR </a:t>
                      </a:r>
                      <a:endParaRPr lang="tr-T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ARSİNSPOR </a:t>
                      </a:r>
                      <a:endParaRPr lang="tr-TR" sz="14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6" name="25 Metin kutusu"/>
          <p:cNvSpPr txBox="1"/>
          <p:nvPr/>
        </p:nvSpPr>
        <p:spPr>
          <a:xfrm>
            <a:off x="0" y="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200" b="1" dirty="0" smtClean="0">
                <a:solidFill>
                  <a:srgbClr val="FF0000"/>
                </a:solidFill>
              </a:rPr>
              <a:t>2013 – 2014 SEZONU ZİRAAT TÜRKİYE KUPASI 1. TUR KURA ÇEKİMİ</a:t>
            </a:r>
            <a:endParaRPr lang="tr-TR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435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93801294"/>
              </p:ext>
            </p:extLst>
          </p:nvPr>
        </p:nvGraphicFramePr>
        <p:xfrm>
          <a:off x="35496" y="452240"/>
          <a:ext cx="3185376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185376"/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14. GRUP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ERZURUM BB SPOR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BAYBURT GRUP İL ÖZEL İDARE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GÖLE BELEDİYESPOR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IĞDIR GENÇLERBİRLİĞİ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7" name="9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5869469"/>
              </p:ext>
            </p:extLst>
          </p:nvPr>
        </p:nvGraphicFramePr>
        <p:xfrm>
          <a:off x="3275856" y="448920"/>
          <a:ext cx="5832648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54576"/>
                <a:gridCol w="523496"/>
                <a:gridCol w="2654576"/>
              </a:tblGrid>
              <a:tr h="39600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14. GRUP EŞLEŞMELERİ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BAYBURT GRUP İL ÖZEL İDARE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IĞDIR GENÇLERBİRLİĞİ</a:t>
                      </a:r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GÖLE BELEDİYESPOR </a:t>
                      </a:r>
                      <a:endParaRPr lang="tr-T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ERZURUM BB SPOR</a:t>
                      </a:r>
                      <a:endParaRPr lang="tr-TR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1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9193048"/>
              </p:ext>
            </p:extLst>
          </p:nvPr>
        </p:nvGraphicFramePr>
        <p:xfrm>
          <a:off x="35496" y="3666950"/>
          <a:ext cx="3185376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185376"/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16. GRUP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BELEDİYE VANSPOR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SİİRTSPOR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CİZRE BASRASPOR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TATVAN GENÇLERBİRLİĞİSPOR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22" name="9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85352460"/>
              </p:ext>
            </p:extLst>
          </p:nvPr>
        </p:nvGraphicFramePr>
        <p:xfrm>
          <a:off x="3275856" y="3661816"/>
          <a:ext cx="5832648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54576"/>
                <a:gridCol w="523496"/>
                <a:gridCol w="2654576"/>
              </a:tblGrid>
              <a:tr h="39600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16. GRUP EŞLEŞMELERİ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CİZRE BASRASPOR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TATVAN GENÇLERBİRLİĞİSPOR</a:t>
                      </a:r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BELEDİYE VANSPOR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SİİRTSPOR </a:t>
                      </a:r>
                      <a:endParaRPr lang="tr-TR" sz="1400" b="1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3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56556726"/>
              </p:ext>
            </p:extLst>
          </p:nvPr>
        </p:nvGraphicFramePr>
        <p:xfrm>
          <a:off x="35496" y="5293337"/>
          <a:ext cx="3185376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185376"/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17. GRUP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ADIYAMANSPOR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BATMAN PETROLSPOR</a:t>
                      </a:r>
                      <a:endParaRPr lang="tr-TR" sz="1600" b="1" dirty="0"/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YENİ DİYARBAKIRSPOR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GİRMELİ BELEDİYESPOR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24" name="9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64919933"/>
              </p:ext>
            </p:extLst>
          </p:nvPr>
        </p:nvGraphicFramePr>
        <p:xfrm>
          <a:off x="3275856" y="5286388"/>
          <a:ext cx="5832648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54576"/>
                <a:gridCol w="523496"/>
                <a:gridCol w="2654576"/>
              </a:tblGrid>
              <a:tr h="39600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17. GRUP EŞLEŞMELERİ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BATMAN PETROLSPOR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GİRMELİ BELEDİYESPOR</a:t>
                      </a:r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YENİ DİYARBAKIRSPOR</a:t>
                      </a:r>
                      <a:endParaRPr lang="tr-TR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ADIYAMANSPOR </a:t>
                      </a:r>
                      <a:endParaRPr lang="tr-TR" sz="1400" b="1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5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93801294"/>
              </p:ext>
            </p:extLst>
          </p:nvPr>
        </p:nvGraphicFramePr>
        <p:xfrm>
          <a:off x="35496" y="2074998"/>
          <a:ext cx="3185376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185376"/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15. GRUP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BLD. BİNGÖLSPOR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ELAZIĞ BELEDİYESPOR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ERZİNCAN REFAHİYESPOR</a:t>
                      </a:r>
                      <a:endParaRPr lang="tr-TR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MUŞ OVASISPOR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26" name="9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5869469"/>
              </p:ext>
            </p:extLst>
          </p:nvPr>
        </p:nvGraphicFramePr>
        <p:xfrm>
          <a:off x="3275856" y="2071678"/>
          <a:ext cx="5832648" cy="1548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654576"/>
                <a:gridCol w="523496"/>
                <a:gridCol w="2654576"/>
              </a:tblGrid>
              <a:tr h="39600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15. GRUP EŞLEŞMELERİ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BELEDİYE</a:t>
                      </a:r>
                      <a:r>
                        <a:rPr lang="tr-TR" sz="1400" b="1" baseline="0" dirty="0" smtClean="0"/>
                        <a:t> </a:t>
                      </a:r>
                      <a:r>
                        <a:rPr lang="tr-TR" sz="1400" b="1" dirty="0" smtClean="0"/>
                        <a:t>BİNGÖLSPOR</a:t>
                      </a:r>
                      <a:endParaRPr lang="tr-TR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ELAZIĞ BELEDİYESPOR</a:t>
                      </a:r>
                      <a:endParaRPr lang="tr-TR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>
                          <a:solidFill>
                            <a:srgbClr val="FF0000"/>
                          </a:solidFill>
                        </a:rPr>
                        <a:t>MUŞ OVASISPOR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>
                          <a:solidFill>
                            <a:srgbClr val="FF0000"/>
                          </a:solidFill>
                        </a:rPr>
                        <a:t>&amp;</a:t>
                      </a:r>
                      <a:endParaRPr lang="tr-TR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 smtClean="0"/>
                        <a:t>ERZİNCAN REFAHİYESPOR</a:t>
                      </a:r>
                      <a:endParaRPr lang="tr-TR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7" name="26 Metin kutusu"/>
          <p:cNvSpPr txBox="1"/>
          <p:nvPr/>
        </p:nvSpPr>
        <p:spPr>
          <a:xfrm>
            <a:off x="0" y="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200" b="1" dirty="0" smtClean="0">
                <a:solidFill>
                  <a:srgbClr val="FF0000"/>
                </a:solidFill>
              </a:rPr>
              <a:t>2013 – 2014 SEZONU ZİRAAT TÜRKİYE KUPASI 1. TUR KURA ÇEKİMİ</a:t>
            </a:r>
            <a:endParaRPr lang="tr-TR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967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2011-2012 BÜTÇE SUNUM(son hali) pptx</Template>
  <TotalTime>1580</TotalTime>
  <Words>541</Words>
  <Application>Microsoft Office PowerPoint</Application>
  <PresentationFormat>Ekran Gösterisi (4:3)</PresentationFormat>
  <Paragraphs>239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Slayt 1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besimyalcin</dc:creator>
  <cp:lastModifiedBy>besimyalcin</cp:lastModifiedBy>
  <cp:revision>97</cp:revision>
  <dcterms:created xsi:type="dcterms:W3CDTF">2011-11-17T14:19:48Z</dcterms:created>
  <dcterms:modified xsi:type="dcterms:W3CDTF">2013-09-04T13:23:52Z</dcterms:modified>
</cp:coreProperties>
</file>